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7" r:id="rId7"/>
    <p:sldId id="268" r:id="rId8"/>
    <p:sldId id="269" r:id="rId9"/>
    <p:sldId id="270" r:id="rId10"/>
    <p:sldId id="271" r:id="rId11"/>
    <p:sldId id="266" r:id="rId1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339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1" d="100"/>
          <a:sy n="81" d="100"/>
        </p:scale>
        <p:origin x="2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F76AF-8838-4F50-92BE-BDBEB2079C46}" type="datetimeFigureOut">
              <a:rPr kumimoji="1" lang="ja-JP" altLang="en-US" smtClean="0"/>
              <a:t>2016/11/9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53A0-F235-4E60-A44E-3BF505558E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7002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F76AF-8838-4F50-92BE-BDBEB2079C46}" type="datetimeFigureOut">
              <a:rPr kumimoji="1" lang="ja-JP" altLang="en-US" smtClean="0"/>
              <a:t>2016/11/9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53A0-F235-4E60-A44E-3BF505558E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1490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F76AF-8838-4F50-92BE-BDBEB2079C46}" type="datetimeFigureOut">
              <a:rPr kumimoji="1" lang="ja-JP" altLang="en-US" smtClean="0"/>
              <a:t>2016/11/9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53A0-F235-4E60-A44E-3BF505558E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648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F76AF-8838-4F50-92BE-BDBEB2079C46}" type="datetimeFigureOut">
              <a:rPr kumimoji="1" lang="ja-JP" altLang="en-US" smtClean="0"/>
              <a:t>2016/11/9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53A0-F235-4E60-A44E-3BF505558E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2190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F76AF-8838-4F50-92BE-BDBEB2079C46}" type="datetimeFigureOut">
              <a:rPr kumimoji="1" lang="ja-JP" altLang="en-US" smtClean="0"/>
              <a:t>2016/11/9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53A0-F235-4E60-A44E-3BF505558E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9384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F76AF-8838-4F50-92BE-BDBEB2079C46}" type="datetimeFigureOut">
              <a:rPr kumimoji="1" lang="ja-JP" altLang="en-US" smtClean="0"/>
              <a:t>2016/11/9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53A0-F235-4E60-A44E-3BF505558E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1689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F76AF-8838-4F50-92BE-BDBEB2079C46}" type="datetimeFigureOut">
              <a:rPr kumimoji="1" lang="ja-JP" altLang="en-US" smtClean="0"/>
              <a:t>2016/11/9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53A0-F235-4E60-A44E-3BF505558E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1491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F76AF-8838-4F50-92BE-BDBEB2079C46}" type="datetimeFigureOut">
              <a:rPr kumimoji="1" lang="ja-JP" altLang="en-US" smtClean="0"/>
              <a:t>2016/11/9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53A0-F235-4E60-A44E-3BF505558E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5599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F76AF-8838-4F50-92BE-BDBEB2079C46}" type="datetimeFigureOut">
              <a:rPr kumimoji="1" lang="ja-JP" altLang="en-US" smtClean="0"/>
              <a:t>2016/11/9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53A0-F235-4E60-A44E-3BF505558E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9071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F76AF-8838-4F50-92BE-BDBEB2079C46}" type="datetimeFigureOut">
              <a:rPr kumimoji="1" lang="ja-JP" altLang="en-US" smtClean="0"/>
              <a:t>2016/11/9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53A0-F235-4E60-A44E-3BF505558E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0934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F76AF-8838-4F50-92BE-BDBEB2079C46}" type="datetimeFigureOut">
              <a:rPr kumimoji="1" lang="ja-JP" altLang="en-US" smtClean="0"/>
              <a:t>2016/11/9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53A0-F235-4E60-A44E-3BF505558E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690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76AF-8838-4F50-92BE-BDBEB2079C46}" type="datetimeFigureOut">
              <a:rPr kumimoji="1" lang="ja-JP" altLang="en-US" smtClean="0"/>
              <a:t>2016/11/9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D53A0-F235-4E60-A44E-3BF505558E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3989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2.MP3"/><Relationship Id="rId13" Type="http://schemas.openxmlformats.org/officeDocument/2006/relationships/image" Target="../media/image41.jpg"/><Relationship Id="rId3" Type="http://schemas.microsoft.com/office/2007/relationships/media" Target="../media/media40.MP3"/><Relationship Id="rId7" Type="http://schemas.microsoft.com/office/2007/relationships/media" Target="../media/media42.MP3"/><Relationship Id="rId12" Type="http://schemas.openxmlformats.org/officeDocument/2006/relationships/image" Target="../media/image40.jpg"/><Relationship Id="rId17" Type="http://schemas.openxmlformats.org/officeDocument/2006/relationships/image" Target="../media/image6.png"/><Relationship Id="rId2" Type="http://schemas.openxmlformats.org/officeDocument/2006/relationships/audio" Target="../media/media39.MP3"/><Relationship Id="rId16" Type="http://schemas.openxmlformats.org/officeDocument/2006/relationships/image" Target="../media/image44.jpg"/><Relationship Id="rId1" Type="http://schemas.microsoft.com/office/2007/relationships/media" Target="../media/media39.MP3"/><Relationship Id="rId6" Type="http://schemas.openxmlformats.org/officeDocument/2006/relationships/audio" Target="../media/media41.MP3"/><Relationship Id="rId11" Type="http://schemas.openxmlformats.org/officeDocument/2006/relationships/slideLayout" Target="../slideLayouts/slideLayout7.xml"/><Relationship Id="rId5" Type="http://schemas.microsoft.com/office/2007/relationships/media" Target="../media/media41.MP3"/><Relationship Id="rId15" Type="http://schemas.openxmlformats.org/officeDocument/2006/relationships/image" Target="../media/image43.jpg"/><Relationship Id="rId10" Type="http://schemas.openxmlformats.org/officeDocument/2006/relationships/audio" Target="../media/media43.MP3"/><Relationship Id="rId4" Type="http://schemas.openxmlformats.org/officeDocument/2006/relationships/audio" Target="../media/media40.MP3"/><Relationship Id="rId9" Type="http://schemas.microsoft.com/office/2007/relationships/media" Target="../media/media43.MP3"/><Relationship Id="rId14" Type="http://schemas.openxmlformats.org/officeDocument/2006/relationships/image" Target="../media/image42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3" Type="http://schemas.microsoft.com/office/2007/relationships/media" Target="../media/media45.MP3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44.MP3"/><Relationship Id="rId1" Type="http://schemas.microsoft.com/office/2007/relationships/media" Target="../media/media44.MP3"/><Relationship Id="rId6" Type="http://schemas.openxmlformats.org/officeDocument/2006/relationships/audio" Target="../media/media46.MP3"/><Relationship Id="rId11" Type="http://schemas.openxmlformats.org/officeDocument/2006/relationships/image" Target="../media/image6.png"/><Relationship Id="rId5" Type="http://schemas.microsoft.com/office/2007/relationships/media" Target="../media/media46.MP3"/><Relationship Id="rId10" Type="http://schemas.openxmlformats.org/officeDocument/2006/relationships/image" Target="../media/image47.jpg"/><Relationship Id="rId4" Type="http://schemas.openxmlformats.org/officeDocument/2006/relationships/audio" Target="../media/media45.MP3"/><Relationship Id="rId9" Type="http://schemas.openxmlformats.org/officeDocument/2006/relationships/image" Target="../media/image46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.jp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.jpg"/><Relationship Id="rId17" Type="http://schemas.openxmlformats.org/officeDocument/2006/relationships/image" Target="../media/image6.png"/><Relationship Id="rId2" Type="http://schemas.openxmlformats.org/officeDocument/2006/relationships/audio" Target="../media/media1.MP3"/><Relationship Id="rId16" Type="http://schemas.openxmlformats.org/officeDocument/2006/relationships/image" Target="../media/image5.jp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7.xml"/><Relationship Id="rId5" Type="http://schemas.microsoft.com/office/2007/relationships/media" Target="../media/media3.MP3"/><Relationship Id="rId15" Type="http://schemas.openxmlformats.org/officeDocument/2006/relationships/image" Target="../media/image4.jp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P3"/><Relationship Id="rId13" Type="http://schemas.openxmlformats.org/officeDocument/2006/relationships/image" Target="../media/image8.jpg"/><Relationship Id="rId3" Type="http://schemas.microsoft.com/office/2007/relationships/media" Target="../media/media7.MP3"/><Relationship Id="rId7" Type="http://schemas.microsoft.com/office/2007/relationships/media" Target="../media/media9.MP3"/><Relationship Id="rId12" Type="http://schemas.openxmlformats.org/officeDocument/2006/relationships/image" Target="../media/image7.jpg"/><Relationship Id="rId17" Type="http://schemas.openxmlformats.org/officeDocument/2006/relationships/image" Target="../media/image6.png"/><Relationship Id="rId2" Type="http://schemas.openxmlformats.org/officeDocument/2006/relationships/audio" Target="../media/media6.MP3"/><Relationship Id="rId16" Type="http://schemas.openxmlformats.org/officeDocument/2006/relationships/image" Target="../media/image11.jpg"/><Relationship Id="rId1" Type="http://schemas.microsoft.com/office/2007/relationships/media" Target="../media/media6.MP3"/><Relationship Id="rId6" Type="http://schemas.openxmlformats.org/officeDocument/2006/relationships/audio" Target="../media/media8.MP3"/><Relationship Id="rId11" Type="http://schemas.openxmlformats.org/officeDocument/2006/relationships/slideLayout" Target="../slideLayouts/slideLayout7.xml"/><Relationship Id="rId5" Type="http://schemas.microsoft.com/office/2007/relationships/media" Target="../media/media8.MP3"/><Relationship Id="rId15" Type="http://schemas.openxmlformats.org/officeDocument/2006/relationships/image" Target="../media/image10.jpg"/><Relationship Id="rId10" Type="http://schemas.openxmlformats.org/officeDocument/2006/relationships/audio" Target="../media/media10.MP3"/><Relationship Id="rId4" Type="http://schemas.openxmlformats.org/officeDocument/2006/relationships/audio" Target="../media/media7.MP3"/><Relationship Id="rId9" Type="http://schemas.microsoft.com/office/2007/relationships/media" Target="../media/media10.MP3"/><Relationship Id="rId1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4.MP3"/><Relationship Id="rId13" Type="http://schemas.openxmlformats.org/officeDocument/2006/relationships/image" Target="../media/image13.jpg"/><Relationship Id="rId3" Type="http://schemas.microsoft.com/office/2007/relationships/media" Target="../media/media12.MP3"/><Relationship Id="rId7" Type="http://schemas.microsoft.com/office/2007/relationships/media" Target="../media/media14.MP3"/><Relationship Id="rId12" Type="http://schemas.openxmlformats.org/officeDocument/2006/relationships/image" Target="../media/image12.jpg"/><Relationship Id="rId17" Type="http://schemas.openxmlformats.org/officeDocument/2006/relationships/image" Target="../media/image6.png"/><Relationship Id="rId2" Type="http://schemas.openxmlformats.org/officeDocument/2006/relationships/audio" Target="../media/media11.MP3"/><Relationship Id="rId16" Type="http://schemas.openxmlformats.org/officeDocument/2006/relationships/image" Target="../media/image16.jpg"/><Relationship Id="rId1" Type="http://schemas.microsoft.com/office/2007/relationships/media" Target="../media/media11.MP3"/><Relationship Id="rId6" Type="http://schemas.openxmlformats.org/officeDocument/2006/relationships/audio" Target="../media/media13.MP3"/><Relationship Id="rId11" Type="http://schemas.openxmlformats.org/officeDocument/2006/relationships/slideLayout" Target="../slideLayouts/slideLayout7.xml"/><Relationship Id="rId5" Type="http://schemas.microsoft.com/office/2007/relationships/media" Target="../media/media13.MP3"/><Relationship Id="rId15" Type="http://schemas.openxmlformats.org/officeDocument/2006/relationships/image" Target="../media/image15.jpg"/><Relationship Id="rId10" Type="http://schemas.openxmlformats.org/officeDocument/2006/relationships/audio" Target="../media/media15.MP3"/><Relationship Id="rId4" Type="http://schemas.openxmlformats.org/officeDocument/2006/relationships/audio" Target="../media/media12.MP3"/><Relationship Id="rId9" Type="http://schemas.microsoft.com/office/2007/relationships/media" Target="../media/media15.MP3"/><Relationship Id="rId1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9.MP3"/><Relationship Id="rId13" Type="http://schemas.openxmlformats.org/officeDocument/2006/relationships/image" Target="../media/image18.jpg"/><Relationship Id="rId3" Type="http://schemas.microsoft.com/office/2007/relationships/media" Target="../media/media17.MP3"/><Relationship Id="rId7" Type="http://schemas.microsoft.com/office/2007/relationships/media" Target="../media/media19.MP3"/><Relationship Id="rId12" Type="http://schemas.openxmlformats.org/officeDocument/2006/relationships/image" Target="../media/image17.jpg"/><Relationship Id="rId17" Type="http://schemas.openxmlformats.org/officeDocument/2006/relationships/image" Target="../media/image6.png"/><Relationship Id="rId2" Type="http://schemas.openxmlformats.org/officeDocument/2006/relationships/audio" Target="../media/media16.MP3"/><Relationship Id="rId16" Type="http://schemas.openxmlformats.org/officeDocument/2006/relationships/image" Target="../media/image21.jpg"/><Relationship Id="rId1" Type="http://schemas.microsoft.com/office/2007/relationships/media" Target="../media/media16.MP3"/><Relationship Id="rId6" Type="http://schemas.openxmlformats.org/officeDocument/2006/relationships/audio" Target="../media/media18.MP3"/><Relationship Id="rId11" Type="http://schemas.openxmlformats.org/officeDocument/2006/relationships/slideLayout" Target="../slideLayouts/slideLayout7.xml"/><Relationship Id="rId5" Type="http://schemas.microsoft.com/office/2007/relationships/media" Target="../media/media18.MP3"/><Relationship Id="rId15" Type="http://schemas.openxmlformats.org/officeDocument/2006/relationships/image" Target="../media/image20.jpg"/><Relationship Id="rId10" Type="http://schemas.openxmlformats.org/officeDocument/2006/relationships/audio" Target="../media/media20.MP3"/><Relationship Id="rId4" Type="http://schemas.openxmlformats.org/officeDocument/2006/relationships/audio" Target="../media/media17.MP3"/><Relationship Id="rId9" Type="http://schemas.microsoft.com/office/2007/relationships/media" Target="../media/media20.MP3"/><Relationship Id="rId1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24.MP3"/><Relationship Id="rId13" Type="http://schemas.openxmlformats.org/officeDocument/2006/relationships/image" Target="../media/image23.jpg"/><Relationship Id="rId3" Type="http://schemas.microsoft.com/office/2007/relationships/media" Target="../media/media22.MP3"/><Relationship Id="rId7" Type="http://schemas.microsoft.com/office/2007/relationships/media" Target="../media/media24.MP3"/><Relationship Id="rId12" Type="http://schemas.openxmlformats.org/officeDocument/2006/relationships/image" Target="../media/image22.jpg"/><Relationship Id="rId17" Type="http://schemas.openxmlformats.org/officeDocument/2006/relationships/image" Target="../media/image6.png"/><Relationship Id="rId2" Type="http://schemas.openxmlformats.org/officeDocument/2006/relationships/audio" Target="../media/media21.MP3"/><Relationship Id="rId16" Type="http://schemas.openxmlformats.org/officeDocument/2006/relationships/image" Target="../media/image26.jpg"/><Relationship Id="rId1" Type="http://schemas.microsoft.com/office/2007/relationships/media" Target="../media/media21.MP3"/><Relationship Id="rId6" Type="http://schemas.openxmlformats.org/officeDocument/2006/relationships/audio" Target="../media/media23.MP3"/><Relationship Id="rId11" Type="http://schemas.openxmlformats.org/officeDocument/2006/relationships/slideLayout" Target="../slideLayouts/slideLayout7.xml"/><Relationship Id="rId5" Type="http://schemas.microsoft.com/office/2007/relationships/media" Target="../media/media23.MP3"/><Relationship Id="rId15" Type="http://schemas.openxmlformats.org/officeDocument/2006/relationships/image" Target="../media/image25.jpg"/><Relationship Id="rId10" Type="http://schemas.openxmlformats.org/officeDocument/2006/relationships/audio" Target="../media/media25.MP3"/><Relationship Id="rId4" Type="http://schemas.openxmlformats.org/officeDocument/2006/relationships/audio" Target="../media/media22.MP3"/><Relationship Id="rId9" Type="http://schemas.microsoft.com/office/2007/relationships/media" Target="../media/media25.MP3"/><Relationship Id="rId14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29.MP3"/><Relationship Id="rId13" Type="http://schemas.openxmlformats.org/officeDocument/2006/relationships/image" Target="../media/image28.jpg"/><Relationship Id="rId3" Type="http://schemas.microsoft.com/office/2007/relationships/media" Target="../media/media27.MP3"/><Relationship Id="rId7" Type="http://schemas.microsoft.com/office/2007/relationships/media" Target="../media/media29.MP3"/><Relationship Id="rId12" Type="http://schemas.openxmlformats.org/officeDocument/2006/relationships/image" Target="../media/image27.jpg"/><Relationship Id="rId17" Type="http://schemas.openxmlformats.org/officeDocument/2006/relationships/image" Target="../media/image6.png"/><Relationship Id="rId2" Type="http://schemas.openxmlformats.org/officeDocument/2006/relationships/audio" Target="../media/media26.MP3"/><Relationship Id="rId16" Type="http://schemas.openxmlformats.org/officeDocument/2006/relationships/image" Target="../media/image31.jpg"/><Relationship Id="rId1" Type="http://schemas.microsoft.com/office/2007/relationships/media" Target="../media/media26.MP3"/><Relationship Id="rId6" Type="http://schemas.openxmlformats.org/officeDocument/2006/relationships/audio" Target="../media/media28.MP3"/><Relationship Id="rId11" Type="http://schemas.openxmlformats.org/officeDocument/2006/relationships/slideLayout" Target="../slideLayouts/slideLayout7.xml"/><Relationship Id="rId5" Type="http://schemas.microsoft.com/office/2007/relationships/media" Target="../media/media28.MP3"/><Relationship Id="rId15" Type="http://schemas.openxmlformats.org/officeDocument/2006/relationships/image" Target="../media/image30.jpg"/><Relationship Id="rId10" Type="http://schemas.openxmlformats.org/officeDocument/2006/relationships/audio" Target="../media/media30.MP3"/><Relationship Id="rId4" Type="http://schemas.openxmlformats.org/officeDocument/2006/relationships/audio" Target="../media/media27.MP3"/><Relationship Id="rId9" Type="http://schemas.microsoft.com/office/2007/relationships/media" Target="../media/media30.MP3"/><Relationship Id="rId14" Type="http://schemas.openxmlformats.org/officeDocument/2006/relationships/image" Target="../media/image2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34.MP3"/><Relationship Id="rId13" Type="http://schemas.openxmlformats.org/officeDocument/2006/relationships/image" Target="../media/image33.jpg"/><Relationship Id="rId3" Type="http://schemas.microsoft.com/office/2007/relationships/media" Target="../media/media32.MP3"/><Relationship Id="rId7" Type="http://schemas.microsoft.com/office/2007/relationships/media" Target="../media/media34.MP3"/><Relationship Id="rId12" Type="http://schemas.openxmlformats.org/officeDocument/2006/relationships/image" Target="../media/image32.jpg"/><Relationship Id="rId17" Type="http://schemas.openxmlformats.org/officeDocument/2006/relationships/image" Target="../media/image6.png"/><Relationship Id="rId2" Type="http://schemas.openxmlformats.org/officeDocument/2006/relationships/audio" Target="../media/media31.MP3"/><Relationship Id="rId16" Type="http://schemas.openxmlformats.org/officeDocument/2006/relationships/image" Target="../media/image36.jpg"/><Relationship Id="rId1" Type="http://schemas.microsoft.com/office/2007/relationships/media" Target="../media/media31.MP3"/><Relationship Id="rId6" Type="http://schemas.openxmlformats.org/officeDocument/2006/relationships/audio" Target="../media/media33.MP3"/><Relationship Id="rId11" Type="http://schemas.openxmlformats.org/officeDocument/2006/relationships/slideLayout" Target="../slideLayouts/slideLayout7.xml"/><Relationship Id="rId5" Type="http://schemas.microsoft.com/office/2007/relationships/media" Target="../media/media33.MP3"/><Relationship Id="rId15" Type="http://schemas.openxmlformats.org/officeDocument/2006/relationships/image" Target="../media/image35.jpg"/><Relationship Id="rId10" Type="http://schemas.openxmlformats.org/officeDocument/2006/relationships/audio" Target="../media/media35.MP3"/><Relationship Id="rId4" Type="http://schemas.openxmlformats.org/officeDocument/2006/relationships/audio" Target="../media/media32.MP3"/><Relationship Id="rId9" Type="http://schemas.microsoft.com/office/2007/relationships/media" Target="../media/media35.MP3"/><Relationship Id="rId14" Type="http://schemas.openxmlformats.org/officeDocument/2006/relationships/image" Target="../media/image34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microsoft.com/office/2007/relationships/media" Target="../media/media37.MP3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36.MP3"/><Relationship Id="rId1" Type="http://schemas.microsoft.com/office/2007/relationships/media" Target="../media/media36.MP3"/><Relationship Id="rId6" Type="http://schemas.openxmlformats.org/officeDocument/2006/relationships/audio" Target="../media/media38.MP3"/><Relationship Id="rId11" Type="http://schemas.openxmlformats.org/officeDocument/2006/relationships/image" Target="../media/image6.png"/><Relationship Id="rId5" Type="http://schemas.microsoft.com/office/2007/relationships/media" Target="../media/media38.MP3"/><Relationship Id="rId10" Type="http://schemas.openxmlformats.org/officeDocument/2006/relationships/image" Target="../media/image39.jpg"/><Relationship Id="rId4" Type="http://schemas.openxmlformats.org/officeDocument/2006/relationships/audio" Target="../media/media37.MP3"/><Relationship Id="rId9" Type="http://schemas.openxmlformats.org/officeDocument/2006/relationships/image" Target="../media/image3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sz="6600" dirty="0" smtClean="0">
                <a:solidFill>
                  <a:srgbClr val="00B05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くま</a:t>
            </a:r>
            <a:r>
              <a:rPr kumimoji="1" lang="ja-JP" altLang="en-US" sz="6600" dirty="0" smtClean="0">
                <a:solidFill>
                  <a:srgbClr val="FFC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とり</a:t>
            </a:r>
            <a:r>
              <a:rPr kumimoji="1" lang="ja-JP" altLang="en-US" sz="6600" dirty="0" smtClean="0">
                <a:solidFill>
                  <a:schemeClr val="accent5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方言</a:t>
            </a:r>
            <a:r>
              <a:rPr kumimoji="1" lang="ja-JP" altLang="en-US" sz="6600" dirty="0" smtClean="0">
                <a:solidFill>
                  <a:srgbClr val="FF33CC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カ</a:t>
            </a:r>
            <a:r>
              <a:rPr kumimoji="1" lang="ja-JP" altLang="en-US" sz="6600" dirty="0" smtClean="0">
                <a:solidFill>
                  <a:srgbClr val="FF3399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ル</a:t>
            </a:r>
            <a:r>
              <a:rPr kumimoji="1" lang="ja-JP" altLang="en-US" sz="6600" dirty="0" smtClean="0">
                <a:solidFill>
                  <a:srgbClr val="FF505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タ</a:t>
            </a:r>
            <a:r>
              <a:rPr kumimoji="1" lang="en-US" altLang="ja-JP" dirty="0" smtClean="0">
                <a:solidFill>
                  <a:srgbClr val="FF505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/>
            </a:r>
            <a:br>
              <a:rPr kumimoji="1" lang="en-US" altLang="ja-JP" dirty="0" smtClean="0">
                <a:solidFill>
                  <a:srgbClr val="FF505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</a:br>
            <a:endParaRPr kumimoji="1" lang="ja-JP" altLang="en-US" dirty="0">
              <a:solidFill>
                <a:srgbClr val="FF505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17517" y="3602037"/>
            <a:ext cx="11245932" cy="2014991"/>
          </a:xfrm>
        </p:spPr>
        <p:txBody>
          <a:bodyPr>
            <a:normAutofit/>
          </a:bodyPr>
          <a:lstStyle/>
          <a:p>
            <a:r>
              <a:rPr kumimoji="1"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読み札を熊取弁で読み上げます</a:t>
            </a:r>
            <a:endParaRPr kumimoji="1" lang="en-US" altLang="ja-JP" sz="3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（スピーカー［📢］をクリックして、▶で読み上げます）</a:t>
            </a:r>
            <a:endParaRPr lang="en-US" altLang="ja-JP" sz="3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19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パワーポイントビューアの場合は</a:t>
            </a:r>
            <a:r>
              <a:rPr lang="ja-JP" altLang="en-US" sz="1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、スピーカー［📢］</a:t>
            </a:r>
            <a:r>
              <a:rPr kumimoji="1" lang="ja-JP" altLang="en-US" sz="1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をクリックしてください</a:t>
            </a:r>
            <a:endParaRPr kumimoji="1" lang="ja-JP" altLang="en-US" sz="1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4471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92" y="505035"/>
            <a:ext cx="2249118" cy="3721433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626" y="505035"/>
            <a:ext cx="2254591" cy="3721433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678" y="505035"/>
            <a:ext cx="2258151" cy="372143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290" y="505035"/>
            <a:ext cx="2252683" cy="372143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434" y="505035"/>
            <a:ext cx="2299864" cy="3721433"/>
          </a:xfrm>
          <a:prstGeom prst="rect">
            <a:avLst/>
          </a:prstGeom>
        </p:spPr>
      </p:pic>
      <p:pic>
        <p:nvPicPr>
          <p:cNvPr id="7" name="読札音声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25451" y="4525488"/>
            <a:ext cx="609600" cy="609600"/>
          </a:xfrm>
          <a:prstGeom prst="rect">
            <a:avLst/>
          </a:prstGeom>
        </p:spPr>
      </p:pic>
      <p:pic>
        <p:nvPicPr>
          <p:cNvPr id="8" name="読札音声り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309257" y="4525488"/>
            <a:ext cx="609600" cy="609600"/>
          </a:xfrm>
          <a:prstGeom prst="rect">
            <a:avLst/>
          </a:prstGeom>
        </p:spPr>
      </p:pic>
      <p:pic>
        <p:nvPicPr>
          <p:cNvPr id="9" name="読札音声る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802953" y="4525488"/>
            <a:ext cx="609600" cy="609600"/>
          </a:xfrm>
          <a:prstGeom prst="rect">
            <a:avLst/>
          </a:prstGeom>
        </p:spPr>
      </p:pic>
      <p:pic>
        <p:nvPicPr>
          <p:cNvPr id="10" name="読札音声れ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192831" y="4525488"/>
            <a:ext cx="609600" cy="609600"/>
          </a:xfrm>
          <a:prstGeom prst="rect">
            <a:avLst/>
          </a:prstGeom>
        </p:spPr>
      </p:pic>
      <p:pic>
        <p:nvPicPr>
          <p:cNvPr id="11" name="読札音声ろ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603566" y="45254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02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8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78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92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38" y="505034"/>
            <a:ext cx="2270705" cy="3721433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053" y="505034"/>
            <a:ext cx="2243673" cy="3721433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444" y="505034"/>
            <a:ext cx="2267184" cy="3721433"/>
          </a:xfrm>
          <a:prstGeom prst="rect">
            <a:avLst/>
          </a:prstGeom>
        </p:spPr>
      </p:pic>
      <p:pic>
        <p:nvPicPr>
          <p:cNvPr id="5" name="読札音声わ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72690" y="4572990"/>
            <a:ext cx="609600" cy="609600"/>
          </a:xfrm>
          <a:prstGeom prst="rect">
            <a:avLst/>
          </a:prstGeom>
        </p:spPr>
      </p:pic>
      <p:pic>
        <p:nvPicPr>
          <p:cNvPr id="6" name="読札音声を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261756" y="4572990"/>
            <a:ext cx="609600" cy="609600"/>
          </a:xfrm>
          <a:prstGeom prst="rect">
            <a:avLst/>
          </a:prstGeom>
        </p:spPr>
      </p:pic>
      <p:pic>
        <p:nvPicPr>
          <p:cNvPr id="7" name="読札音声ん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719948" y="45729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40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9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71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47" y="505038"/>
            <a:ext cx="2240086" cy="3721433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303" y="505038"/>
            <a:ext cx="2267184" cy="3721433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084" y="505038"/>
            <a:ext cx="2260090" cy="372143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568" y="522896"/>
            <a:ext cx="2243772" cy="370357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735" y="522896"/>
            <a:ext cx="2279816" cy="3703575"/>
          </a:xfrm>
          <a:prstGeom prst="rect">
            <a:avLst/>
          </a:prstGeom>
        </p:spPr>
      </p:pic>
      <p:pic>
        <p:nvPicPr>
          <p:cNvPr id="7" name="読札音声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970390" y="4588328"/>
            <a:ext cx="609600" cy="609600"/>
          </a:xfrm>
          <a:prstGeom prst="rect">
            <a:avLst/>
          </a:prstGeom>
        </p:spPr>
      </p:pic>
      <p:pic>
        <p:nvPicPr>
          <p:cNvPr id="13" name="読札音声い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280004" y="4588328"/>
            <a:ext cx="609600" cy="609600"/>
          </a:xfrm>
          <a:prstGeom prst="rect">
            <a:avLst/>
          </a:prstGeom>
        </p:spPr>
      </p:pic>
      <p:pic>
        <p:nvPicPr>
          <p:cNvPr id="14" name="読札音声う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743254" y="4588328"/>
            <a:ext cx="609600" cy="609600"/>
          </a:xfrm>
          <a:prstGeom prst="rect">
            <a:avLst/>
          </a:prstGeom>
        </p:spPr>
      </p:pic>
      <p:pic>
        <p:nvPicPr>
          <p:cNvPr id="15" name="読札音声え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065474" y="4588328"/>
            <a:ext cx="609600" cy="609600"/>
          </a:xfrm>
          <a:prstGeom prst="rect">
            <a:avLst/>
          </a:prstGeom>
        </p:spPr>
      </p:pic>
      <p:pic>
        <p:nvPicPr>
          <p:cNvPr id="16" name="読札音声お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504340" y="45883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93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85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78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23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637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62" y="510975"/>
            <a:ext cx="2254744" cy="3703575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149" y="522895"/>
            <a:ext cx="2267311" cy="3703575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062" y="505037"/>
            <a:ext cx="2258151" cy="3721433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450" y="499099"/>
            <a:ext cx="2260007" cy="3715451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701" y="487179"/>
            <a:ext cx="2294464" cy="3727371"/>
          </a:xfrm>
          <a:prstGeom prst="rect">
            <a:avLst/>
          </a:prstGeom>
        </p:spPr>
      </p:pic>
      <p:pic>
        <p:nvPicPr>
          <p:cNvPr id="2" name="読札音声か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972534" y="4599472"/>
            <a:ext cx="609600" cy="609600"/>
          </a:xfrm>
          <a:prstGeom prst="rect">
            <a:avLst/>
          </a:prstGeom>
        </p:spPr>
      </p:pic>
      <p:pic>
        <p:nvPicPr>
          <p:cNvPr id="3" name="読札音声き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412004" y="4599472"/>
            <a:ext cx="609600" cy="609600"/>
          </a:xfrm>
          <a:prstGeom prst="rect">
            <a:avLst/>
          </a:prstGeom>
        </p:spPr>
      </p:pic>
      <p:pic>
        <p:nvPicPr>
          <p:cNvPr id="4" name="読札音声く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875419" y="4599472"/>
            <a:ext cx="609600" cy="609600"/>
          </a:xfrm>
          <a:prstGeom prst="rect">
            <a:avLst/>
          </a:prstGeom>
        </p:spPr>
      </p:pic>
      <p:pic>
        <p:nvPicPr>
          <p:cNvPr id="5" name="読札音声け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163065" y="4599472"/>
            <a:ext cx="609600" cy="609600"/>
          </a:xfrm>
          <a:prstGeom prst="rect">
            <a:avLst/>
          </a:prstGeom>
        </p:spPr>
      </p:pic>
      <p:pic>
        <p:nvPicPr>
          <p:cNvPr id="6" name="読札音声こ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511232" y="45994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2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3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8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2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74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28" y="505037"/>
            <a:ext cx="2254591" cy="3721433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604" y="505037"/>
            <a:ext cx="2240086" cy="3721433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975" y="505036"/>
            <a:ext cx="2245536" cy="3721433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327" y="505035"/>
            <a:ext cx="2254591" cy="3721433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167" y="505035"/>
            <a:ext cx="2254591" cy="3721433"/>
          </a:xfrm>
          <a:prstGeom prst="rect">
            <a:avLst/>
          </a:prstGeom>
        </p:spPr>
      </p:pic>
      <p:pic>
        <p:nvPicPr>
          <p:cNvPr id="4" name="読札音声さ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27760" y="4635511"/>
            <a:ext cx="609600" cy="609600"/>
          </a:xfrm>
          <a:prstGeom prst="rect">
            <a:avLst/>
          </a:prstGeom>
        </p:spPr>
      </p:pic>
      <p:pic>
        <p:nvPicPr>
          <p:cNvPr id="5" name="読札音声し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413847" y="4638061"/>
            <a:ext cx="609600" cy="609600"/>
          </a:xfrm>
          <a:prstGeom prst="rect">
            <a:avLst/>
          </a:prstGeom>
        </p:spPr>
      </p:pic>
      <p:pic>
        <p:nvPicPr>
          <p:cNvPr id="6" name="読札音声す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835943" y="4635510"/>
            <a:ext cx="609600" cy="609600"/>
          </a:xfrm>
          <a:prstGeom prst="rect">
            <a:avLst/>
          </a:prstGeom>
        </p:spPr>
      </p:pic>
      <p:pic>
        <p:nvPicPr>
          <p:cNvPr id="7" name="読札音声せ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114599" y="4635510"/>
            <a:ext cx="609600" cy="609600"/>
          </a:xfrm>
          <a:prstGeom prst="rect">
            <a:avLst/>
          </a:prstGeom>
        </p:spPr>
      </p:pic>
      <p:pic>
        <p:nvPicPr>
          <p:cNvPr id="8" name="読札音声そ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544126" y="46355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25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9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4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01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23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00" y="505033"/>
            <a:ext cx="2249118" cy="3721433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249" y="505032"/>
            <a:ext cx="2272700" cy="3721433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107" y="505031"/>
            <a:ext cx="2258151" cy="3721433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416" y="505031"/>
            <a:ext cx="2254591" cy="3721433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165" y="505031"/>
            <a:ext cx="2276216" cy="3721433"/>
          </a:xfrm>
          <a:prstGeom prst="rect">
            <a:avLst/>
          </a:prstGeom>
        </p:spPr>
      </p:pic>
      <p:pic>
        <p:nvPicPr>
          <p:cNvPr id="12" name="読札音声た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64821" y="4620491"/>
            <a:ext cx="609600" cy="609600"/>
          </a:xfrm>
          <a:prstGeom prst="rect">
            <a:avLst/>
          </a:prstGeom>
        </p:spPr>
      </p:pic>
      <p:pic>
        <p:nvPicPr>
          <p:cNvPr id="13" name="読札音声ち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226129" y="4620491"/>
            <a:ext cx="609600" cy="609600"/>
          </a:xfrm>
          <a:prstGeom prst="rect">
            <a:avLst/>
          </a:prstGeom>
        </p:spPr>
      </p:pic>
      <p:pic>
        <p:nvPicPr>
          <p:cNvPr id="14" name="読札音声つ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774382" y="4620491"/>
            <a:ext cx="609600" cy="609600"/>
          </a:xfrm>
          <a:prstGeom prst="rect">
            <a:avLst/>
          </a:prstGeom>
        </p:spPr>
      </p:pic>
      <p:pic>
        <p:nvPicPr>
          <p:cNvPr id="15" name="読札音声て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189911" y="4620491"/>
            <a:ext cx="609600" cy="609600"/>
          </a:xfrm>
          <a:prstGeom prst="rect">
            <a:avLst/>
          </a:prstGeom>
        </p:spPr>
      </p:pic>
      <p:pic>
        <p:nvPicPr>
          <p:cNvPr id="16" name="読札音声と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556954" y="46204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17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2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36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50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23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91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42" y="505034"/>
            <a:ext cx="2252683" cy="3721433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001" y="512465"/>
            <a:ext cx="2258151" cy="3721433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569" y="519895"/>
            <a:ext cx="2247242" cy="372143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607" y="512465"/>
            <a:ext cx="2271710" cy="372886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734" y="505035"/>
            <a:ext cx="2307913" cy="3728864"/>
          </a:xfrm>
          <a:prstGeom prst="rect">
            <a:avLst/>
          </a:prstGeom>
        </p:spPr>
      </p:pic>
      <p:pic>
        <p:nvPicPr>
          <p:cNvPr id="7" name="読札音声な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941883" y="4561114"/>
            <a:ext cx="609600" cy="609600"/>
          </a:xfrm>
          <a:prstGeom prst="rect">
            <a:avLst/>
          </a:prstGeom>
        </p:spPr>
      </p:pic>
      <p:pic>
        <p:nvPicPr>
          <p:cNvPr id="8" name="読札音声に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249881" y="4561114"/>
            <a:ext cx="609600" cy="609600"/>
          </a:xfrm>
          <a:prstGeom prst="rect">
            <a:avLst/>
          </a:prstGeom>
        </p:spPr>
      </p:pic>
      <p:pic>
        <p:nvPicPr>
          <p:cNvPr id="9" name="読札音声ぬ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760390" y="4561114"/>
            <a:ext cx="609600" cy="609600"/>
          </a:xfrm>
          <a:prstGeom prst="rect">
            <a:avLst/>
          </a:prstGeom>
        </p:spPr>
      </p:pic>
      <p:pic>
        <p:nvPicPr>
          <p:cNvPr id="10" name="読札音声ね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198662" y="4561114"/>
            <a:ext cx="609600" cy="609600"/>
          </a:xfrm>
          <a:prstGeom prst="rect">
            <a:avLst/>
          </a:prstGeom>
        </p:spPr>
      </p:pic>
      <p:pic>
        <p:nvPicPr>
          <p:cNvPr id="11" name="読札音声の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586332" y="45611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4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1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99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66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82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67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7" y="495508"/>
            <a:ext cx="2252683" cy="3721433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813" y="510755"/>
            <a:ext cx="2221730" cy="3690938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410" y="535528"/>
            <a:ext cx="2230345" cy="368141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613" y="535528"/>
            <a:ext cx="2243361" cy="371190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832" y="520281"/>
            <a:ext cx="2266882" cy="3711906"/>
          </a:xfrm>
          <a:prstGeom prst="rect">
            <a:avLst/>
          </a:prstGeom>
        </p:spPr>
      </p:pic>
      <p:pic>
        <p:nvPicPr>
          <p:cNvPr id="7" name="読札音声は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88198" y="4596740"/>
            <a:ext cx="609600" cy="609600"/>
          </a:xfrm>
          <a:prstGeom prst="rect">
            <a:avLst/>
          </a:prstGeom>
        </p:spPr>
      </p:pic>
      <p:pic>
        <p:nvPicPr>
          <p:cNvPr id="8" name="読札音声ひ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226130" y="4596740"/>
            <a:ext cx="609600" cy="609600"/>
          </a:xfrm>
          <a:prstGeom prst="rect">
            <a:avLst/>
          </a:prstGeom>
        </p:spPr>
      </p:pic>
      <p:pic>
        <p:nvPicPr>
          <p:cNvPr id="9" name="読札音声ふ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701782" y="4596740"/>
            <a:ext cx="609600" cy="609600"/>
          </a:xfrm>
          <a:prstGeom prst="rect">
            <a:avLst/>
          </a:prstGeom>
        </p:spPr>
      </p:pic>
      <p:pic>
        <p:nvPicPr>
          <p:cNvPr id="10" name="読札音声へ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118493" y="4596740"/>
            <a:ext cx="609600" cy="609600"/>
          </a:xfrm>
          <a:prstGeom prst="rect">
            <a:avLst/>
          </a:prstGeom>
        </p:spPr>
      </p:pic>
      <p:pic>
        <p:nvPicPr>
          <p:cNvPr id="11" name="読札音声ほ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535204" y="45967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18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13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05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90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16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02" y="505034"/>
            <a:ext cx="2238253" cy="3721433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053" y="511591"/>
            <a:ext cx="2243673" cy="3721433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424" y="518148"/>
            <a:ext cx="2256653" cy="372799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61" y="518148"/>
            <a:ext cx="2271178" cy="372799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494" y="511591"/>
            <a:ext cx="2291244" cy="3734547"/>
          </a:xfrm>
          <a:prstGeom prst="rect">
            <a:avLst/>
          </a:prstGeom>
        </p:spPr>
      </p:pic>
      <p:pic>
        <p:nvPicPr>
          <p:cNvPr id="7" name="読札音声ま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965428" y="4632366"/>
            <a:ext cx="609600" cy="609600"/>
          </a:xfrm>
          <a:prstGeom prst="rect">
            <a:avLst/>
          </a:prstGeom>
        </p:spPr>
      </p:pic>
      <p:pic>
        <p:nvPicPr>
          <p:cNvPr id="8" name="読札音声み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273631" y="4632366"/>
            <a:ext cx="609600" cy="609600"/>
          </a:xfrm>
          <a:prstGeom prst="rect">
            <a:avLst/>
          </a:prstGeom>
        </p:spPr>
      </p:pic>
      <p:pic>
        <p:nvPicPr>
          <p:cNvPr id="9" name="読札音声む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807950" y="4632366"/>
            <a:ext cx="609600" cy="609600"/>
          </a:xfrm>
          <a:prstGeom prst="rect">
            <a:avLst/>
          </a:prstGeom>
        </p:spPr>
      </p:pic>
      <p:pic>
        <p:nvPicPr>
          <p:cNvPr id="10" name="読札音声め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204550" y="4632366"/>
            <a:ext cx="609600" cy="609600"/>
          </a:xfrm>
          <a:prstGeom prst="rect">
            <a:avLst/>
          </a:prstGeom>
        </p:spPr>
      </p:pic>
      <p:pic>
        <p:nvPicPr>
          <p:cNvPr id="11" name="読札音声も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517579" y="46323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00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99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58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40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4" y="505034"/>
            <a:ext cx="2261694" cy="3721433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169" y="505034"/>
            <a:ext cx="2263645" cy="3721433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195" y="505034"/>
            <a:ext cx="2278243" cy="3721433"/>
          </a:xfrm>
          <a:prstGeom prst="rect">
            <a:avLst/>
          </a:prstGeom>
        </p:spPr>
      </p:pic>
      <p:pic>
        <p:nvPicPr>
          <p:cNvPr id="5" name="読札音声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28141" y="4572990"/>
            <a:ext cx="609600" cy="609600"/>
          </a:xfrm>
          <a:prstGeom prst="rect">
            <a:avLst/>
          </a:prstGeom>
        </p:spPr>
      </p:pic>
      <p:pic>
        <p:nvPicPr>
          <p:cNvPr id="6" name="読札音声ゆ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304562" y="4572990"/>
            <a:ext cx="609600" cy="609600"/>
          </a:xfrm>
          <a:prstGeom prst="rect">
            <a:avLst/>
          </a:prstGeom>
        </p:spPr>
      </p:pic>
      <p:pic>
        <p:nvPicPr>
          <p:cNvPr id="7" name="読札音声よ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708072" y="45729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40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21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36</Words>
  <PresentationFormat>ワイド画面</PresentationFormat>
  <Paragraphs>5</Paragraphs>
  <Slides>11</Slides>
  <Notes>0</Notes>
  <HiddenSlides>0</HiddenSlides>
  <MMClips>46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8" baseType="lpstr">
      <vt:lpstr>HG丸ｺﾞｼｯｸM-PRO</vt:lpstr>
      <vt:lpstr>HG創英角ﾎﾟｯﾌﾟ体</vt:lpstr>
      <vt:lpstr>ＭＳ Ｐゴシック</vt:lpstr>
      <vt:lpstr>Arial</vt:lpstr>
      <vt:lpstr>Calibri</vt:lpstr>
      <vt:lpstr>Calibri Light</vt:lpstr>
      <vt:lpstr>Office テーマ</vt:lpstr>
      <vt:lpstr>くまとり方言カルタ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2016-11-08T05:00:24Z</dcterms:created>
  <dcterms:modified xsi:type="dcterms:W3CDTF">2016-11-09T12:02:18Z</dcterms:modified>
</cp:coreProperties>
</file>